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81" r:id="rId6"/>
    <p:sldId id="285" r:id="rId7"/>
    <p:sldId id="284" r:id="rId8"/>
    <p:sldId id="283" r:id="rId9"/>
    <p:sldId id="282" r:id="rId10"/>
    <p:sldId id="263" r:id="rId11"/>
    <p:sldId id="278" r:id="rId12"/>
    <p:sldId id="264" r:id="rId13"/>
    <p:sldId id="279" r:id="rId14"/>
    <p:sldId id="269" r:id="rId15"/>
    <p:sldId id="271" r:id="rId16"/>
    <p:sldId id="276" r:id="rId17"/>
    <p:sldId id="270" r:id="rId18"/>
    <p:sldId id="265" r:id="rId19"/>
    <p:sldId id="28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p:scale>
          <a:sx n="80" d="100"/>
          <a:sy n="80" d="100"/>
        </p:scale>
        <p:origin x="782" y="1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E549DF3C-2A15-4AAC-9BF2-73C62867A026}"/>
    <pc:docChg chg="undo custSel modSld">
      <pc:chgData name="Taryn Somerville" userId="69027dbc-bab2-498d-a7ad-5b94e4d4fd30" providerId="ADAL" clId="{E549DF3C-2A15-4AAC-9BF2-73C62867A026}" dt="2023-10-16T03:00:35.078" v="364" actId="12788"/>
      <pc:docMkLst>
        <pc:docMk/>
      </pc:docMkLst>
      <pc:sldChg chg="modSp mod">
        <pc:chgData name="Taryn Somerville" userId="69027dbc-bab2-498d-a7ad-5b94e4d4fd30" providerId="ADAL" clId="{E549DF3C-2A15-4AAC-9BF2-73C62867A026}" dt="2023-10-16T01:52:27.355" v="32" actId="1036"/>
        <pc:sldMkLst>
          <pc:docMk/>
          <pc:sldMk cId="1861694298" sldId="257"/>
        </pc:sldMkLst>
        <pc:spChg chg="mod">
          <ac:chgData name="Taryn Somerville" userId="69027dbc-bab2-498d-a7ad-5b94e4d4fd30" providerId="ADAL" clId="{E549DF3C-2A15-4AAC-9BF2-73C62867A026}" dt="2023-10-16T01:52:27.355" v="32" actId="1036"/>
          <ac:spMkLst>
            <pc:docMk/>
            <pc:sldMk cId="1861694298" sldId="257"/>
            <ac:spMk id="2" creationId="{090296C7-6FD1-CC0D-129F-3FDF2DC20D30}"/>
          </ac:spMkLst>
        </pc:spChg>
      </pc:sldChg>
      <pc:sldChg chg="modSp mod">
        <pc:chgData name="Taryn Somerville" userId="69027dbc-bab2-498d-a7ad-5b94e4d4fd30" providerId="ADAL" clId="{E549DF3C-2A15-4AAC-9BF2-73C62867A026}" dt="2023-10-16T02:47:47.928" v="112" actId="20577"/>
        <pc:sldMkLst>
          <pc:docMk/>
          <pc:sldMk cId="3128193574" sldId="263"/>
        </pc:sldMkLst>
        <pc:spChg chg="mod">
          <ac:chgData name="Taryn Somerville" userId="69027dbc-bab2-498d-a7ad-5b94e4d4fd30" providerId="ADAL" clId="{E549DF3C-2A15-4AAC-9BF2-73C62867A026}" dt="2023-10-16T02:47:47.928" v="112" actId="20577"/>
          <ac:spMkLst>
            <pc:docMk/>
            <pc:sldMk cId="3128193574" sldId="263"/>
            <ac:spMk id="2" creationId="{090296C7-6FD1-CC0D-129F-3FDF2DC20D30}"/>
          </ac:spMkLst>
        </pc:spChg>
      </pc:sldChg>
      <pc:sldChg chg="modSp mod">
        <pc:chgData name="Taryn Somerville" userId="69027dbc-bab2-498d-a7ad-5b94e4d4fd30" providerId="ADAL" clId="{E549DF3C-2A15-4AAC-9BF2-73C62867A026}" dt="2023-10-16T02:52:33.237" v="232" actId="1037"/>
        <pc:sldMkLst>
          <pc:docMk/>
          <pc:sldMk cId="2204212715" sldId="264"/>
        </pc:sldMkLst>
        <pc:spChg chg="mod">
          <ac:chgData name="Taryn Somerville" userId="69027dbc-bab2-498d-a7ad-5b94e4d4fd30" providerId="ADAL" clId="{E549DF3C-2A15-4AAC-9BF2-73C62867A026}" dt="2023-10-16T02:52:33.237" v="232" actId="1037"/>
          <ac:spMkLst>
            <pc:docMk/>
            <pc:sldMk cId="2204212715" sldId="264"/>
            <ac:spMk id="2" creationId="{090296C7-6FD1-CC0D-129F-3FDF2DC20D30}"/>
          </ac:spMkLst>
        </pc:spChg>
      </pc:sldChg>
      <pc:sldChg chg="modSp mod">
        <pc:chgData name="Taryn Somerville" userId="69027dbc-bab2-498d-a7ad-5b94e4d4fd30" providerId="ADAL" clId="{E549DF3C-2A15-4AAC-9BF2-73C62867A026}" dt="2023-10-16T02:58:42.579" v="320" actId="1076"/>
        <pc:sldMkLst>
          <pc:docMk/>
          <pc:sldMk cId="4062647449" sldId="265"/>
        </pc:sldMkLst>
        <pc:spChg chg="mod">
          <ac:chgData name="Taryn Somerville" userId="69027dbc-bab2-498d-a7ad-5b94e4d4fd30" providerId="ADAL" clId="{E549DF3C-2A15-4AAC-9BF2-73C62867A026}" dt="2023-10-16T02:58:42.579" v="320" actId="1076"/>
          <ac:spMkLst>
            <pc:docMk/>
            <pc:sldMk cId="4062647449" sldId="265"/>
            <ac:spMk id="2" creationId="{090296C7-6FD1-CC0D-129F-3FDF2DC20D30}"/>
          </ac:spMkLst>
        </pc:spChg>
      </pc:sldChg>
      <pc:sldChg chg="modSp mod">
        <pc:chgData name="Taryn Somerville" userId="69027dbc-bab2-498d-a7ad-5b94e4d4fd30" providerId="ADAL" clId="{E549DF3C-2A15-4AAC-9BF2-73C62867A026}" dt="2023-10-16T02:57:16.519" v="296" actId="1076"/>
        <pc:sldMkLst>
          <pc:docMk/>
          <pc:sldMk cId="2057547000" sldId="269"/>
        </pc:sldMkLst>
        <pc:spChg chg="mod">
          <ac:chgData name="Taryn Somerville" userId="69027dbc-bab2-498d-a7ad-5b94e4d4fd30" providerId="ADAL" clId="{E549DF3C-2A15-4AAC-9BF2-73C62867A026}" dt="2023-10-16T02:57:16.519" v="296" actId="1076"/>
          <ac:spMkLst>
            <pc:docMk/>
            <pc:sldMk cId="2057547000" sldId="269"/>
            <ac:spMk id="2" creationId="{090296C7-6FD1-CC0D-129F-3FDF2DC20D30}"/>
          </ac:spMkLst>
        </pc:spChg>
      </pc:sldChg>
      <pc:sldChg chg="modSp mod">
        <pc:chgData name="Taryn Somerville" userId="69027dbc-bab2-498d-a7ad-5b94e4d4fd30" providerId="ADAL" clId="{E549DF3C-2A15-4AAC-9BF2-73C62867A026}" dt="2023-10-16T02:54:16.751" v="261" actId="1036"/>
        <pc:sldMkLst>
          <pc:docMk/>
          <pc:sldMk cId="298781485" sldId="270"/>
        </pc:sldMkLst>
        <pc:spChg chg="mod">
          <ac:chgData name="Taryn Somerville" userId="69027dbc-bab2-498d-a7ad-5b94e4d4fd30" providerId="ADAL" clId="{E549DF3C-2A15-4AAC-9BF2-73C62867A026}" dt="2023-10-16T02:54:16.751" v="261" actId="1036"/>
          <ac:spMkLst>
            <pc:docMk/>
            <pc:sldMk cId="298781485" sldId="270"/>
            <ac:spMk id="2" creationId="{090296C7-6FD1-CC0D-129F-3FDF2DC20D30}"/>
          </ac:spMkLst>
        </pc:spChg>
      </pc:sldChg>
      <pc:sldChg chg="modSp mod">
        <pc:chgData name="Taryn Somerville" userId="69027dbc-bab2-498d-a7ad-5b94e4d4fd30" providerId="ADAL" clId="{E549DF3C-2A15-4AAC-9BF2-73C62867A026}" dt="2023-10-16T02:52:59.157" v="238" actId="1037"/>
        <pc:sldMkLst>
          <pc:docMk/>
          <pc:sldMk cId="1761145816" sldId="271"/>
        </pc:sldMkLst>
        <pc:spChg chg="mod">
          <ac:chgData name="Taryn Somerville" userId="69027dbc-bab2-498d-a7ad-5b94e4d4fd30" providerId="ADAL" clId="{E549DF3C-2A15-4AAC-9BF2-73C62867A026}" dt="2023-10-16T02:52:59.157" v="238" actId="1037"/>
          <ac:spMkLst>
            <pc:docMk/>
            <pc:sldMk cId="1761145816" sldId="271"/>
            <ac:spMk id="2" creationId="{090296C7-6FD1-CC0D-129F-3FDF2DC20D30}"/>
          </ac:spMkLst>
        </pc:spChg>
      </pc:sldChg>
      <pc:sldChg chg="modSp mod">
        <pc:chgData name="Taryn Somerville" userId="69027dbc-bab2-498d-a7ad-5b94e4d4fd30" providerId="ADAL" clId="{E549DF3C-2A15-4AAC-9BF2-73C62867A026}" dt="2023-10-16T02:58:12.111" v="314" actId="1076"/>
        <pc:sldMkLst>
          <pc:docMk/>
          <pc:sldMk cId="1994826002" sldId="276"/>
        </pc:sldMkLst>
        <pc:spChg chg="mod">
          <ac:chgData name="Taryn Somerville" userId="69027dbc-bab2-498d-a7ad-5b94e4d4fd30" providerId="ADAL" clId="{E549DF3C-2A15-4AAC-9BF2-73C62867A026}" dt="2023-10-16T02:58:12.111" v="314" actId="1076"/>
          <ac:spMkLst>
            <pc:docMk/>
            <pc:sldMk cId="1994826002" sldId="276"/>
            <ac:spMk id="2" creationId="{090296C7-6FD1-CC0D-129F-3FDF2DC20D30}"/>
          </ac:spMkLst>
        </pc:spChg>
      </pc:sldChg>
      <pc:sldChg chg="modSp mod">
        <pc:chgData name="Taryn Somerville" userId="69027dbc-bab2-498d-a7ad-5b94e4d4fd30" providerId="ADAL" clId="{E549DF3C-2A15-4AAC-9BF2-73C62867A026}" dt="2023-10-16T02:46:58.974" v="98" actId="1076"/>
        <pc:sldMkLst>
          <pc:docMk/>
          <pc:sldMk cId="3245802404" sldId="278"/>
        </pc:sldMkLst>
        <pc:spChg chg="mod">
          <ac:chgData name="Taryn Somerville" userId="69027dbc-bab2-498d-a7ad-5b94e4d4fd30" providerId="ADAL" clId="{E549DF3C-2A15-4AAC-9BF2-73C62867A026}" dt="2023-10-16T02:46:58.974" v="98" actId="1076"/>
          <ac:spMkLst>
            <pc:docMk/>
            <pc:sldMk cId="3245802404" sldId="278"/>
            <ac:spMk id="2" creationId="{090296C7-6FD1-CC0D-129F-3FDF2DC20D30}"/>
          </ac:spMkLst>
        </pc:spChg>
      </pc:sldChg>
      <pc:sldChg chg="modSp mod">
        <pc:chgData name="Taryn Somerville" userId="69027dbc-bab2-498d-a7ad-5b94e4d4fd30" providerId="ADAL" clId="{E549DF3C-2A15-4AAC-9BF2-73C62867A026}" dt="2023-10-16T02:57:21.386" v="297" actId="1076"/>
        <pc:sldMkLst>
          <pc:docMk/>
          <pc:sldMk cId="353698232" sldId="279"/>
        </pc:sldMkLst>
        <pc:spChg chg="mod">
          <ac:chgData name="Taryn Somerville" userId="69027dbc-bab2-498d-a7ad-5b94e4d4fd30" providerId="ADAL" clId="{E549DF3C-2A15-4AAC-9BF2-73C62867A026}" dt="2023-10-16T02:57:21.386" v="297" actId="1076"/>
          <ac:spMkLst>
            <pc:docMk/>
            <pc:sldMk cId="353698232" sldId="279"/>
            <ac:spMk id="2" creationId="{090296C7-6FD1-CC0D-129F-3FDF2DC20D30}"/>
          </ac:spMkLst>
        </pc:spChg>
      </pc:sldChg>
      <pc:sldChg chg="modSp mod">
        <pc:chgData name="Taryn Somerville" userId="69027dbc-bab2-498d-a7ad-5b94e4d4fd30" providerId="ADAL" clId="{E549DF3C-2A15-4AAC-9BF2-73C62867A026}" dt="2023-10-16T03:00:35.078" v="364" actId="12788"/>
        <pc:sldMkLst>
          <pc:docMk/>
          <pc:sldMk cId="2068071552" sldId="280"/>
        </pc:sldMkLst>
        <pc:spChg chg="mod">
          <ac:chgData name="Taryn Somerville" userId="69027dbc-bab2-498d-a7ad-5b94e4d4fd30" providerId="ADAL" clId="{E549DF3C-2A15-4AAC-9BF2-73C62867A026}" dt="2023-10-16T03:00:35.078" v="364" actId="12788"/>
          <ac:spMkLst>
            <pc:docMk/>
            <pc:sldMk cId="2068071552" sldId="280"/>
            <ac:spMk id="2" creationId="{090296C7-6FD1-CC0D-129F-3FDF2DC20D30}"/>
          </ac:spMkLst>
        </pc:spChg>
      </pc:sldChg>
    </pc:docChg>
  </pc:docChgLst>
  <pc:docChgLst>
    <pc:chgData name="Claire Hill" userId="S::claire.hill@salvationarmy.org.au::395705f2-a15c-40fb-87d5-b2cda3f30c38" providerId="AD" clId="Web-{F1F299D2-B3F5-429B-2FB8-463204A978D3}"/>
    <pc:docChg chg="modSld">
      <pc:chgData name="Claire Hill" userId="S::claire.hill@salvationarmy.org.au::395705f2-a15c-40fb-87d5-b2cda3f30c38" providerId="AD" clId="Web-{F1F299D2-B3F5-429B-2FB8-463204A978D3}" dt="2023-10-13T05:36:16.111" v="5" actId="20577"/>
      <pc:docMkLst>
        <pc:docMk/>
      </pc:docMkLst>
      <pc:sldChg chg="modSp">
        <pc:chgData name="Claire Hill" userId="S::claire.hill@salvationarmy.org.au::395705f2-a15c-40fb-87d5-b2cda3f30c38" providerId="AD" clId="Web-{F1F299D2-B3F5-429B-2FB8-463204A978D3}" dt="2023-10-13T05:36:16.111" v="5" actId="20577"/>
        <pc:sldMkLst>
          <pc:docMk/>
          <pc:sldMk cId="1994826002" sldId="276"/>
        </pc:sldMkLst>
        <pc:spChg chg="mod">
          <ac:chgData name="Claire Hill" userId="S::claire.hill@salvationarmy.org.au::395705f2-a15c-40fb-87d5-b2cda3f30c38" providerId="AD" clId="Web-{F1F299D2-B3F5-429B-2FB8-463204A978D3}" dt="2023-10-13T05:36:16.111" v="5" actId="20577"/>
          <ac:spMkLst>
            <pc:docMk/>
            <pc:sldMk cId="1994826002" sldId="276"/>
            <ac:spMk id="2" creationId="{090296C7-6FD1-CC0D-129F-3FDF2DC20D30}"/>
          </ac:spMkLst>
        </pc:spChg>
      </pc:sldChg>
      <pc:sldChg chg="modSp">
        <pc:chgData name="Claire Hill" userId="S::claire.hill@salvationarmy.org.au::395705f2-a15c-40fb-87d5-b2cda3f30c38" providerId="AD" clId="Web-{F1F299D2-B3F5-429B-2FB8-463204A978D3}" dt="2023-10-13T05:35:48.766" v="3" actId="20577"/>
        <pc:sldMkLst>
          <pc:docMk/>
          <pc:sldMk cId="2068071552" sldId="280"/>
        </pc:sldMkLst>
        <pc:spChg chg="mod">
          <ac:chgData name="Claire Hill" userId="S::claire.hill@salvationarmy.org.au::395705f2-a15c-40fb-87d5-b2cda3f30c38" providerId="AD" clId="Web-{F1F299D2-B3F5-429B-2FB8-463204A978D3}" dt="2023-10-13T05:35:48.766" v="3" actId="20577"/>
          <ac:spMkLst>
            <pc:docMk/>
            <pc:sldMk cId="2068071552" sldId="280"/>
            <ac:spMk id="2" creationId="{090296C7-6FD1-CC0D-129F-3FDF2DC20D30}"/>
          </ac:spMkLst>
        </pc:spChg>
      </pc:sldChg>
      <pc:sldChg chg="modSp">
        <pc:chgData name="Claire Hill" userId="S::claire.hill@salvationarmy.org.au::395705f2-a15c-40fb-87d5-b2cda3f30c38" providerId="AD" clId="Web-{F1F299D2-B3F5-429B-2FB8-463204A978D3}" dt="2023-10-13T05:23:04.753" v="2" actId="14100"/>
        <pc:sldMkLst>
          <pc:docMk/>
          <pc:sldMk cId="3778069993" sldId="281"/>
        </pc:sldMkLst>
        <pc:picChg chg="mod">
          <ac:chgData name="Claire Hill" userId="S::claire.hill@salvationarmy.org.au::395705f2-a15c-40fb-87d5-b2cda3f30c38" providerId="AD" clId="Web-{F1F299D2-B3F5-429B-2FB8-463204A978D3}" dt="2023-10-13T05:23:04.753" v="2" actId="14100"/>
          <ac:picMkLst>
            <pc:docMk/>
            <pc:sldMk cId="3778069993" sldId="281"/>
            <ac:picMk id="1026" creationId="{D3314C89-85F5-A3AA-EA7B-17A87B9B47EA}"/>
          </ac:picMkLst>
        </pc:picChg>
      </pc:sldChg>
    </pc:docChg>
  </pc:docChgLst>
  <pc:docChgLst>
    <pc:chgData name="Julia Hosking" userId="f37c2b41-8689-4b5d-86e4-57670b4b4b69" providerId="ADAL" clId="{7639B132-48F7-40E9-A0BE-442A15FA1347}"/>
    <pc:docChg chg="modSld">
      <pc:chgData name="Julia Hosking" userId="f37c2b41-8689-4b5d-86e4-57670b4b4b69" providerId="ADAL" clId="{7639B132-48F7-40E9-A0BE-442A15FA1347}" dt="2023-09-26T01:36:59.927" v="0" actId="20577"/>
      <pc:docMkLst>
        <pc:docMk/>
      </pc:docMkLst>
      <pc:sldChg chg="modSp mod">
        <pc:chgData name="Julia Hosking" userId="f37c2b41-8689-4b5d-86e4-57670b4b4b69" providerId="ADAL" clId="{7639B132-48F7-40E9-A0BE-442A15FA1347}" dt="2023-09-26T01:36:59.927" v="0" actId="20577"/>
        <pc:sldMkLst>
          <pc:docMk/>
          <pc:sldMk cId="3128193574" sldId="263"/>
        </pc:sldMkLst>
        <pc:spChg chg="mod">
          <ac:chgData name="Julia Hosking" userId="f37c2b41-8689-4b5d-86e4-57670b4b4b69" providerId="ADAL" clId="{7639B132-48F7-40E9-A0BE-442A15FA1347}" dt="2023-09-26T01:36:59.927" v="0" actId="20577"/>
          <ac:spMkLst>
            <pc:docMk/>
            <pc:sldMk cId="3128193574" sldId="263"/>
            <ac:spMk id="2" creationId="{090296C7-6FD1-CC0D-129F-3FDF2DC20D30}"/>
          </ac:spMkLst>
        </pc:spChg>
      </pc:sldChg>
    </pc:docChg>
  </pc:docChgLst>
  <pc:docChgLst>
    <pc:chgData name="Claire Hill" userId="S::claire.hill@salvationarmy.org.au::395705f2-a15c-40fb-87d5-b2cda3f30c38" providerId="AD" clId="Web-{08A77B26-5CBC-1D92-FEAB-EE9B606C7FE7}"/>
    <pc:docChg chg="modSld">
      <pc:chgData name="Claire Hill" userId="S::claire.hill@salvationarmy.org.au::395705f2-a15c-40fb-87d5-b2cda3f30c38" providerId="AD" clId="Web-{08A77B26-5CBC-1D92-FEAB-EE9B606C7FE7}" dt="2023-08-29T01:26:59.127" v="1" actId="20577"/>
      <pc:docMkLst>
        <pc:docMk/>
      </pc:docMkLst>
      <pc:sldChg chg="modSp">
        <pc:chgData name="Claire Hill" userId="S::claire.hill@salvationarmy.org.au::395705f2-a15c-40fb-87d5-b2cda3f30c38" providerId="AD" clId="Web-{08A77B26-5CBC-1D92-FEAB-EE9B606C7FE7}" dt="2023-08-29T01:26:59.127" v="1" actId="20577"/>
        <pc:sldMkLst>
          <pc:docMk/>
          <pc:sldMk cId="4062647449" sldId="265"/>
        </pc:sldMkLst>
        <pc:spChg chg="mod">
          <ac:chgData name="Claire Hill" userId="S::claire.hill@salvationarmy.org.au::395705f2-a15c-40fb-87d5-b2cda3f30c38" providerId="AD" clId="Web-{08A77B26-5CBC-1D92-FEAB-EE9B606C7FE7}" dt="2023-08-29T01:26:59.127" v="1" actId="20577"/>
          <ac:spMkLst>
            <pc:docMk/>
            <pc:sldMk cId="4062647449" sldId="265"/>
            <ac:spMk id="2" creationId="{090296C7-6FD1-CC0D-129F-3FDF2DC20D30}"/>
          </ac:spMkLst>
        </pc:spChg>
      </pc:sldChg>
      <pc:sldChg chg="modSp">
        <pc:chgData name="Claire Hill" userId="S::claire.hill@salvationarmy.org.au::395705f2-a15c-40fb-87d5-b2cda3f30c38" providerId="AD" clId="Web-{08A77B26-5CBC-1D92-FEAB-EE9B606C7FE7}" dt="2023-08-29T01:26:51.922" v="0" actId="20577"/>
        <pc:sldMkLst>
          <pc:docMk/>
          <pc:sldMk cId="1994826002" sldId="276"/>
        </pc:sldMkLst>
        <pc:spChg chg="mod">
          <ac:chgData name="Claire Hill" userId="S::claire.hill@salvationarmy.org.au::395705f2-a15c-40fb-87d5-b2cda3f30c38" providerId="AD" clId="Web-{08A77B26-5CBC-1D92-FEAB-EE9B606C7FE7}" dt="2023-08-29T01:26:51.922" v="0" actId="20577"/>
          <ac:spMkLst>
            <pc:docMk/>
            <pc:sldMk cId="1994826002" sldId="276"/>
            <ac:spMk id="2" creationId="{090296C7-6FD1-CC0D-129F-3FDF2DC20D30}"/>
          </ac:spMkLst>
        </pc:spChg>
      </pc:sldChg>
    </pc:docChg>
  </pc:docChgLst>
  <pc:docChgLst>
    <pc:chgData name="Claire Hill" userId="S::claire.hill@salvationarmy.org.au::395705f2-a15c-40fb-87d5-b2cda3f30c38" providerId="AD" clId="Web-{F5D70F13-1BFB-7A27-7FAF-86E1F7D70562}"/>
    <pc:docChg chg="modSld">
      <pc:chgData name="Claire Hill" userId="S::claire.hill@salvationarmy.org.au::395705f2-a15c-40fb-87d5-b2cda3f30c38" providerId="AD" clId="Web-{F5D70F13-1BFB-7A27-7FAF-86E1F7D70562}" dt="2023-08-29T01:18:03.686" v="1" actId="1076"/>
      <pc:docMkLst>
        <pc:docMk/>
      </pc:docMkLst>
      <pc:sldChg chg="modSp">
        <pc:chgData name="Claire Hill" userId="S::claire.hill@salvationarmy.org.au::395705f2-a15c-40fb-87d5-b2cda3f30c38" providerId="AD" clId="Web-{F5D70F13-1BFB-7A27-7FAF-86E1F7D70562}" dt="2023-08-29T01:17:47.373" v="0" actId="1076"/>
        <pc:sldMkLst>
          <pc:docMk/>
          <pc:sldMk cId="3778069993" sldId="281"/>
        </pc:sldMkLst>
        <pc:picChg chg="mod">
          <ac:chgData name="Claire Hill" userId="S::claire.hill@salvationarmy.org.au::395705f2-a15c-40fb-87d5-b2cda3f30c38" providerId="AD" clId="Web-{F5D70F13-1BFB-7A27-7FAF-86E1F7D70562}" dt="2023-08-29T01:17:47.373" v="0" actId="1076"/>
          <ac:picMkLst>
            <pc:docMk/>
            <pc:sldMk cId="3778069993" sldId="281"/>
            <ac:picMk id="1026" creationId="{D3314C89-85F5-A3AA-EA7B-17A87B9B47EA}"/>
          </ac:picMkLst>
        </pc:picChg>
      </pc:sldChg>
      <pc:sldChg chg="modSp">
        <pc:chgData name="Claire Hill" userId="S::claire.hill@salvationarmy.org.au::395705f2-a15c-40fb-87d5-b2cda3f30c38" providerId="AD" clId="Web-{F5D70F13-1BFB-7A27-7FAF-86E1F7D70562}" dt="2023-08-29T01:18:03.686" v="1" actId="1076"/>
        <pc:sldMkLst>
          <pc:docMk/>
          <pc:sldMk cId="413073413" sldId="285"/>
        </pc:sldMkLst>
        <pc:picChg chg="mod">
          <ac:chgData name="Claire Hill" userId="S::claire.hill@salvationarmy.org.au::395705f2-a15c-40fb-87d5-b2cda3f30c38" providerId="AD" clId="Web-{F5D70F13-1BFB-7A27-7FAF-86E1F7D70562}" dt="2023-08-29T01:18:03.686" v="1" actId="1076"/>
          <ac:picMkLst>
            <pc:docMk/>
            <pc:sldMk cId="413073413" sldId="285"/>
            <ac:picMk id="2050" creationId="{179E12CE-5ED8-0C6A-A32A-425139AF937C}"/>
          </ac:picMkLst>
        </pc:picChg>
      </pc:sldChg>
    </pc:docChg>
  </pc:docChgLst>
  <pc:docChgLst>
    <pc:chgData name="Omar Dalagan" userId="7af59622-c04f-4f5e-a532-d4d5d074cd13" providerId="ADAL" clId="{E98E9605-D3CC-E24A-8727-11C103773CA5}"/>
    <pc:docChg chg="custSel modSld">
      <pc:chgData name="Omar Dalagan" userId="7af59622-c04f-4f5e-a532-d4d5d074cd13" providerId="ADAL" clId="{E98E9605-D3CC-E24A-8727-11C103773CA5}" dt="2023-10-13T04:43:48.682" v="70" actId="1076"/>
      <pc:docMkLst>
        <pc:docMk/>
      </pc:docMkLst>
      <pc:sldChg chg="delSp modSp mod modClrScheme chgLayout">
        <pc:chgData name="Omar Dalagan" userId="7af59622-c04f-4f5e-a532-d4d5d074cd13" providerId="ADAL" clId="{E98E9605-D3CC-E24A-8727-11C103773CA5}" dt="2023-10-13T04:33:56.122" v="4" actId="1076"/>
        <pc:sldMkLst>
          <pc:docMk/>
          <pc:sldMk cId="1861694298" sldId="257"/>
        </pc:sldMkLst>
        <pc:spChg chg="mod ord">
          <ac:chgData name="Omar Dalagan" userId="7af59622-c04f-4f5e-a532-d4d5d074cd13" providerId="ADAL" clId="{E98E9605-D3CC-E24A-8727-11C103773CA5}" dt="2023-10-13T04:33:56.122" v="4" actId="1076"/>
          <ac:spMkLst>
            <pc:docMk/>
            <pc:sldMk cId="1861694298" sldId="257"/>
            <ac:spMk id="2" creationId="{090296C7-6FD1-CC0D-129F-3FDF2DC20D30}"/>
          </ac:spMkLst>
        </pc:spChg>
        <pc:spChg chg="del mod">
          <ac:chgData name="Omar Dalagan" userId="7af59622-c04f-4f5e-a532-d4d5d074cd13" providerId="ADAL" clId="{E98E9605-D3CC-E24A-8727-11C103773CA5}" dt="2023-10-13T04:33:38.242" v="1" actId="700"/>
          <ac:spMkLst>
            <pc:docMk/>
            <pc:sldMk cId="1861694298" sldId="257"/>
            <ac:spMk id="3" creationId="{4B6B0EEA-03D8-F00B-F3C6-B35F4C410867}"/>
          </ac:spMkLst>
        </pc:spChg>
      </pc:sldChg>
      <pc:sldChg chg="modSp mod">
        <pc:chgData name="Omar Dalagan" userId="7af59622-c04f-4f5e-a532-d4d5d074cd13" providerId="ADAL" clId="{E98E9605-D3CC-E24A-8727-11C103773CA5}" dt="2023-10-13T04:35:48.352" v="22" actId="1076"/>
        <pc:sldMkLst>
          <pc:docMk/>
          <pc:sldMk cId="3128193574" sldId="263"/>
        </pc:sldMkLst>
        <pc:spChg chg="mod">
          <ac:chgData name="Omar Dalagan" userId="7af59622-c04f-4f5e-a532-d4d5d074cd13" providerId="ADAL" clId="{E98E9605-D3CC-E24A-8727-11C103773CA5}" dt="2023-10-13T04:35:48.352" v="22" actId="1076"/>
          <ac:spMkLst>
            <pc:docMk/>
            <pc:sldMk cId="3128193574" sldId="263"/>
            <ac:spMk id="2" creationId="{090296C7-6FD1-CC0D-129F-3FDF2DC20D30}"/>
          </ac:spMkLst>
        </pc:spChg>
      </pc:sldChg>
      <pc:sldChg chg="modSp mod modClrScheme chgLayout">
        <pc:chgData name="Omar Dalagan" userId="7af59622-c04f-4f5e-a532-d4d5d074cd13" providerId="ADAL" clId="{E98E9605-D3CC-E24A-8727-11C103773CA5}" dt="2023-10-13T04:39:08.612" v="31" actId="2711"/>
        <pc:sldMkLst>
          <pc:docMk/>
          <pc:sldMk cId="2204212715" sldId="264"/>
        </pc:sldMkLst>
        <pc:spChg chg="mod ord">
          <ac:chgData name="Omar Dalagan" userId="7af59622-c04f-4f5e-a532-d4d5d074cd13" providerId="ADAL" clId="{E98E9605-D3CC-E24A-8727-11C103773CA5}" dt="2023-10-13T04:39:08.612" v="31" actId="2711"/>
          <ac:spMkLst>
            <pc:docMk/>
            <pc:sldMk cId="2204212715" sldId="264"/>
            <ac:spMk id="2" creationId="{090296C7-6FD1-CC0D-129F-3FDF2DC20D30}"/>
          </ac:spMkLst>
        </pc:spChg>
      </pc:sldChg>
      <pc:sldChg chg="modSp mod">
        <pc:chgData name="Omar Dalagan" userId="7af59622-c04f-4f5e-a532-d4d5d074cd13" providerId="ADAL" clId="{E98E9605-D3CC-E24A-8727-11C103773CA5}" dt="2023-10-13T04:43:15.406" v="65" actId="1076"/>
        <pc:sldMkLst>
          <pc:docMk/>
          <pc:sldMk cId="4062647449" sldId="265"/>
        </pc:sldMkLst>
        <pc:spChg chg="mod">
          <ac:chgData name="Omar Dalagan" userId="7af59622-c04f-4f5e-a532-d4d5d074cd13" providerId="ADAL" clId="{E98E9605-D3CC-E24A-8727-11C103773CA5}" dt="2023-10-13T04:43:15.406" v="65" actId="1076"/>
          <ac:spMkLst>
            <pc:docMk/>
            <pc:sldMk cId="4062647449" sldId="265"/>
            <ac:spMk id="2" creationId="{090296C7-6FD1-CC0D-129F-3FDF2DC20D30}"/>
          </ac:spMkLst>
        </pc:spChg>
      </pc:sldChg>
      <pc:sldChg chg="modSp mod">
        <pc:chgData name="Omar Dalagan" userId="7af59622-c04f-4f5e-a532-d4d5d074cd13" providerId="ADAL" clId="{E98E9605-D3CC-E24A-8727-11C103773CA5}" dt="2023-10-13T04:40:46.204" v="44" actId="1076"/>
        <pc:sldMkLst>
          <pc:docMk/>
          <pc:sldMk cId="2057547000" sldId="269"/>
        </pc:sldMkLst>
        <pc:spChg chg="mod">
          <ac:chgData name="Omar Dalagan" userId="7af59622-c04f-4f5e-a532-d4d5d074cd13" providerId="ADAL" clId="{E98E9605-D3CC-E24A-8727-11C103773CA5}" dt="2023-10-13T04:40:46.204" v="44" actId="1076"/>
          <ac:spMkLst>
            <pc:docMk/>
            <pc:sldMk cId="2057547000" sldId="269"/>
            <ac:spMk id="2" creationId="{090296C7-6FD1-CC0D-129F-3FDF2DC20D30}"/>
          </ac:spMkLst>
        </pc:spChg>
      </pc:sldChg>
      <pc:sldChg chg="modSp mod modClrScheme chgLayout">
        <pc:chgData name="Omar Dalagan" userId="7af59622-c04f-4f5e-a532-d4d5d074cd13" providerId="ADAL" clId="{E98E9605-D3CC-E24A-8727-11C103773CA5}" dt="2023-10-13T04:42:09.057" v="56" actId="1076"/>
        <pc:sldMkLst>
          <pc:docMk/>
          <pc:sldMk cId="298781485" sldId="270"/>
        </pc:sldMkLst>
        <pc:spChg chg="mod ord">
          <ac:chgData name="Omar Dalagan" userId="7af59622-c04f-4f5e-a532-d4d5d074cd13" providerId="ADAL" clId="{E98E9605-D3CC-E24A-8727-11C103773CA5}" dt="2023-10-13T04:42:09.057" v="56" actId="1076"/>
          <ac:spMkLst>
            <pc:docMk/>
            <pc:sldMk cId="298781485" sldId="270"/>
            <ac:spMk id="2" creationId="{090296C7-6FD1-CC0D-129F-3FDF2DC20D30}"/>
          </ac:spMkLst>
        </pc:spChg>
      </pc:sldChg>
      <pc:sldChg chg="modSp mod modClrScheme chgLayout">
        <pc:chgData name="Omar Dalagan" userId="7af59622-c04f-4f5e-a532-d4d5d074cd13" providerId="ADAL" clId="{E98E9605-D3CC-E24A-8727-11C103773CA5}" dt="2023-10-13T04:41:16.578" v="47" actId="255"/>
        <pc:sldMkLst>
          <pc:docMk/>
          <pc:sldMk cId="1761145816" sldId="271"/>
        </pc:sldMkLst>
        <pc:spChg chg="mod ord">
          <ac:chgData name="Omar Dalagan" userId="7af59622-c04f-4f5e-a532-d4d5d074cd13" providerId="ADAL" clId="{E98E9605-D3CC-E24A-8727-11C103773CA5}" dt="2023-10-13T04:41:16.578" v="47" actId="255"/>
          <ac:spMkLst>
            <pc:docMk/>
            <pc:sldMk cId="1761145816" sldId="271"/>
            <ac:spMk id="2" creationId="{090296C7-6FD1-CC0D-129F-3FDF2DC20D30}"/>
          </ac:spMkLst>
        </pc:spChg>
      </pc:sldChg>
      <pc:sldChg chg="modSp mod">
        <pc:chgData name="Omar Dalagan" userId="7af59622-c04f-4f5e-a532-d4d5d074cd13" providerId="ADAL" clId="{E98E9605-D3CC-E24A-8727-11C103773CA5}" dt="2023-10-13T04:41:55.819" v="54" actId="1076"/>
        <pc:sldMkLst>
          <pc:docMk/>
          <pc:sldMk cId="1994826002" sldId="276"/>
        </pc:sldMkLst>
        <pc:spChg chg="mod">
          <ac:chgData name="Omar Dalagan" userId="7af59622-c04f-4f5e-a532-d4d5d074cd13" providerId="ADAL" clId="{E98E9605-D3CC-E24A-8727-11C103773CA5}" dt="2023-10-13T04:41:55.819" v="54" actId="1076"/>
          <ac:spMkLst>
            <pc:docMk/>
            <pc:sldMk cId="1994826002" sldId="276"/>
            <ac:spMk id="2" creationId="{090296C7-6FD1-CC0D-129F-3FDF2DC20D30}"/>
          </ac:spMkLst>
        </pc:spChg>
      </pc:sldChg>
      <pc:sldChg chg="modSp mod">
        <pc:chgData name="Omar Dalagan" userId="7af59622-c04f-4f5e-a532-d4d5d074cd13" providerId="ADAL" clId="{E98E9605-D3CC-E24A-8727-11C103773CA5}" dt="2023-10-13T04:38:33.636" v="27" actId="6559"/>
        <pc:sldMkLst>
          <pc:docMk/>
          <pc:sldMk cId="3245802404" sldId="278"/>
        </pc:sldMkLst>
        <pc:spChg chg="mod">
          <ac:chgData name="Omar Dalagan" userId="7af59622-c04f-4f5e-a532-d4d5d074cd13" providerId="ADAL" clId="{E98E9605-D3CC-E24A-8727-11C103773CA5}" dt="2023-10-13T04:38:33.636" v="27" actId="6559"/>
          <ac:spMkLst>
            <pc:docMk/>
            <pc:sldMk cId="3245802404" sldId="278"/>
            <ac:spMk id="2" creationId="{090296C7-6FD1-CC0D-129F-3FDF2DC20D30}"/>
          </ac:spMkLst>
        </pc:spChg>
      </pc:sldChg>
      <pc:sldChg chg="modSp mod">
        <pc:chgData name="Omar Dalagan" userId="7af59622-c04f-4f5e-a532-d4d5d074cd13" providerId="ADAL" clId="{E98E9605-D3CC-E24A-8727-11C103773CA5}" dt="2023-10-13T04:40:11.831" v="37" actId="1076"/>
        <pc:sldMkLst>
          <pc:docMk/>
          <pc:sldMk cId="353698232" sldId="279"/>
        </pc:sldMkLst>
        <pc:spChg chg="mod">
          <ac:chgData name="Omar Dalagan" userId="7af59622-c04f-4f5e-a532-d4d5d074cd13" providerId="ADAL" clId="{E98E9605-D3CC-E24A-8727-11C103773CA5}" dt="2023-10-13T04:40:11.831" v="37" actId="1076"/>
          <ac:spMkLst>
            <pc:docMk/>
            <pc:sldMk cId="353698232" sldId="279"/>
            <ac:spMk id="2" creationId="{090296C7-6FD1-CC0D-129F-3FDF2DC20D30}"/>
          </ac:spMkLst>
        </pc:spChg>
      </pc:sldChg>
      <pc:sldChg chg="modSp mod">
        <pc:chgData name="Omar Dalagan" userId="7af59622-c04f-4f5e-a532-d4d5d074cd13" providerId="ADAL" clId="{E98E9605-D3CC-E24A-8727-11C103773CA5}" dt="2023-10-13T04:43:48.682" v="70" actId="1076"/>
        <pc:sldMkLst>
          <pc:docMk/>
          <pc:sldMk cId="2068071552" sldId="280"/>
        </pc:sldMkLst>
        <pc:spChg chg="mod">
          <ac:chgData name="Omar Dalagan" userId="7af59622-c04f-4f5e-a532-d4d5d074cd13" providerId="ADAL" clId="{E98E9605-D3CC-E24A-8727-11C103773CA5}" dt="2023-10-13T04:43:48.682" v="70" actId="1076"/>
          <ac:spMkLst>
            <pc:docMk/>
            <pc:sldMk cId="2068071552" sldId="280"/>
            <ac:spMk id="2" creationId="{090296C7-6FD1-CC0D-129F-3FDF2DC20D30}"/>
          </ac:spMkLst>
        </pc:spChg>
      </pc:sldChg>
      <pc:sldChg chg="modSp">
        <pc:chgData name="Omar Dalagan" userId="7af59622-c04f-4f5e-a532-d4d5d074cd13" providerId="ADAL" clId="{E98E9605-D3CC-E24A-8727-11C103773CA5}" dt="2023-10-13T04:34:11.588" v="7" actId="1076"/>
        <pc:sldMkLst>
          <pc:docMk/>
          <pc:sldMk cId="3778069993" sldId="281"/>
        </pc:sldMkLst>
        <pc:picChg chg="mod">
          <ac:chgData name="Omar Dalagan" userId="7af59622-c04f-4f5e-a532-d4d5d074cd13" providerId="ADAL" clId="{E98E9605-D3CC-E24A-8727-11C103773CA5}" dt="2023-10-13T04:34:11.588" v="7" actId="1076"/>
          <ac:picMkLst>
            <pc:docMk/>
            <pc:sldMk cId="3778069993" sldId="281"/>
            <ac:picMk id="1026" creationId="{D3314C89-85F5-A3AA-EA7B-17A87B9B47EA}"/>
          </ac:picMkLst>
        </pc:picChg>
      </pc:sldChg>
      <pc:sldChg chg="modSp">
        <pc:chgData name="Omar Dalagan" userId="7af59622-c04f-4f5e-a532-d4d5d074cd13" providerId="ADAL" clId="{E98E9605-D3CC-E24A-8727-11C103773CA5}" dt="2023-10-13T04:34:55.226" v="17" actId="1076"/>
        <pc:sldMkLst>
          <pc:docMk/>
          <pc:sldMk cId="4116913975" sldId="282"/>
        </pc:sldMkLst>
        <pc:picChg chg="mod">
          <ac:chgData name="Omar Dalagan" userId="7af59622-c04f-4f5e-a532-d4d5d074cd13" providerId="ADAL" clId="{E98E9605-D3CC-E24A-8727-11C103773CA5}" dt="2023-10-13T04:34:55.226" v="17" actId="1076"/>
          <ac:picMkLst>
            <pc:docMk/>
            <pc:sldMk cId="4116913975" sldId="282"/>
            <ac:picMk id="5122" creationId="{A3E84C59-B105-FD3E-ED3A-66FD59474959}"/>
          </ac:picMkLst>
        </pc:picChg>
      </pc:sldChg>
      <pc:sldChg chg="modSp">
        <pc:chgData name="Omar Dalagan" userId="7af59622-c04f-4f5e-a532-d4d5d074cd13" providerId="ADAL" clId="{E98E9605-D3CC-E24A-8727-11C103773CA5}" dt="2023-10-13T04:34:45.564" v="14" actId="1076"/>
        <pc:sldMkLst>
          <pc:docMk/>
          <pc:sldMk cId="1176347456" sldId="283"/>
        </pc:sldMkLst>
        <pc:picChg chg="mod">
          <ac:chgData name="Omar Dalagan" userId="7af59622-c04f-4f5e-a532-d4d5d074cd13" providerId="ADAL" clId="{E98E9605-D3CC-E24A-8727-11C103773CA5}" dt="2023-10-13T04:34:45.564" v="14" actId="1076"/>
          <ac:picMkLst>
            <pc:docMk/>
            <pc:sldMk cId="1176347456" sldId="283"/>
            <ac:picMk id="4098" creationId="{AC1820E0-1204-EAAC-0FBD-8C0385A9A15E}"/>
          </ac:picMkLst>
        </pc:picChg>
      </pc:sldChg>
      <pc:sldChg chg="modSp">
        <pc:chgData name="Omar Dalagan" userId="7af59622-c04f-4f5e-a532-d4d5d074cd13" providerId="ADAL" clId="{E98E9605-D3CC-E24A-8727-11C103773CA5}" dt="2023-10-13T04:34:32.569" v="12" actId="1076"/>
        <pc:sldMkLst>
          <pc:docMk/>
          <pc:sldMk cId="3615914472" sldId="284"/>
        </pc:sldMkLst>
        <pc:picChg chg="mod">
          <ac:chgData name="Omar Dalagan" userId="7af59622-c04f-4f5e-a532-d4d5d074cd13" providerId="ADAL" clId="{E98E9605-D3CC-E24A-8727-11C103773CA5}" dt="2023-10-13T04:34:32.569" v="12" actId="1076"/>
          <ac:picMkLst>
            <pc:docMk/>
            <pc:sldMk cId="3615914472" sldId="284"/>
            <ac:picMk id="3074" creationId="{548EFDC1-5890-6118-A497-92135A28453F}"/>
          </ac:picMkLst>
        </pc:picChg>
      </pc:sldChg>
      <pc:sldChg chg="modSp">
        <pc:chgData name="Omar Dalagan" userId="7af59622-c04f-4f5e-a532-d4d5d074cd13" providerId="ADAL" clId="{E98E9605-D3CC-E24A-8727-11C103773CA5}" dt="2023-10-13T04:34:20.952" v="9" actId="1076"/>
        <pc:sldMkLst>
          <pc:docMk/>
          <pc:sldMk cId="413073413" sldId="285"/>
        </pc:sldMkLst>
        <pc:picChg chg="mod">
          <ac:chgData name="Omar Dalagan" userId="7af59622-c04f-4f5e-a532-d4d5d074cd13" providerId="ADAL" clId="{E98E9605-D3CC-E24A-8727-11C103773CA5}" dt="2023-10-13T04:34:20.952" v="9" actId="1076"/>
          <ac:picMkLst>
            <pc:docMk/>
            <pc:sldMk cId="413073413" sldId="285"/>
            <ac:picMk id="2050" creationId="{179E12CE-5ED8-0C6A-A32A-425139AF937C}"/>
          </ac:picMkLst>
        </pc:pic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4214155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A5E61-E819-C800-D0B4-2A331879BA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A0142B7-A359-2955-D36D-F6C838D677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697937-6FEF-7744-6177-349390B7A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6DA96-9627-3962-25C1-EC824FAC4B6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071E933C-2F91-57FB-54C8-8AE9B1031E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9F29798-4AFA-2C53-160B-BF3FB1072FD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732745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1CD7-247E-EB4B-BFF3-A8AE43244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7D1A83C-573C-11C8-ACFD-CBC789BC2C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98661D-1973-5942-3C97-FC7DDC800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25F45-DB19-690E-1ACE-0F5011E7EC5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39BD3489-7C14-7BF0-3257-BDA8AEAF23D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0DF026-6FB5-E791-42FC-6EA4F59DB3DC}"/>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66328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7AF0-0F19-21E7-E994-B5F6A0E4849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1D53B25-BFD6-B41F-5C79-1B7729EBD0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9C07DF-780D-1B59-81BB-CA6D0E0CA3C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1981D3D8-CE9D-93C2-5723-0B309C40214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B81F310-9CF2-5214-B353-752D7F15198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752774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AACB5-98C6-98CB-435B-1F76AE251A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FF81AE0-302B-3E4B-814D-7817CC19FC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9E4BDF4-9EEF-D760-4792-A6B32662ECBB}"/>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8692743-EE81-7BC0-BB6F-D5F21EDB53C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7AF3C43-506A-1A12-69D3-DD4889FC6B13}"/>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909016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87143-D9B9-6633-9CEB-119C3CA7C0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18BFEC7B-4CFD-5C0D-E59A-478AEAC14D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6F7E2D37-1EC2-1FD7-47B8-DEB2A108EE26}"/>
              </a:ext>
            </a:extLst>
          </p:cNvPr>
          <p:cNvSpPr>
            <a:spLocks noGrp="1"/>
          </p:cNvSpPr>
          <p:nvPr>
            <p:ph type="dt" sz="half" idx="10"/>
          </p:nvPr>
        </p:nvSpPr>
        <p:spPr/>
        <p:txBody>
          <a:bodyPr/>
          <a:lstStyle/>
          <a:p>
            <a:fld id="{C5AC36FC-96AF-442C-B04F-6CED3A2BCEED}" type="datetimeFigureOut">
              <a:rPr lang="en-AU" smtClean="0"/>
              <a:t>16/10/2023</a:t>
            </a:fld>
            <a:endParaRPr lang="en-AU" dirty="0"/>
          </a:p>
        </p:txBody>
      </p:sp>
      <p:sp>
        <p:nvSpPr>
          <p:cNvPr id="5" name="Footer Placeholder 4">
            <a:extLst>
              <a:ext uri="{FF2B5EF4-FFF2-40B4-BE49-F238E27FC236}">
                <a16:creationId xmlns:a16="http://schemas.microsoft.com/office/drawing/2014/main" id="{6E1BB985-53FB-5A1F-198C-77E596071932}"/>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D4CF89D-4B56-03B6-4FA7-BEA8F2603722}"/>
              </a:ext>
            </a:extLst>
          </p:cNvPr>
          <p:cNvSpPr>
            <a:spLocks noGrp="1"/>
          </p:cNvSpPr>
          <p:nvPr>
            <p:ph type="sldNum" sz="quarter" idx="12"/>
          </p:nvPr>
        </p:nvSpPr>
        <p:spPr/>
        <p:txBody>
          <a:bodyPr/>
          <a:lstStyle/>
          <a:p>
            <a:endParaRPr lang="en-AU" dirty="0"/>
          </a:p>
        </p:txBody>
      </p:sp>
    </p:spTree>
    <p:extLst>
      <p:ext uri="{BB962C8B-B14F-4D97-AF65-F5344CB8AC3E}">
        <p14:creationId xmlns:p14="http://schemas.microsoft.com/office/powerpoint/2010/main" val="3671373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descr="A starry sky with snow and a bright star&#10;&#10;Description automatically generated">
            <a:extLst>
              <a:ext uri="{FF2B5EF4-FFF2-40B4-BE49-F238E27FC236}">
                <a16:creationId xmlns:a16="http://schemas.microsoft.com/office/drawing/2014/main" id="{C23FFCF7-0263-AC02-755B-362EA391D1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88160" y="105664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635896" y="2095586"/>
            <a:ext cx="7700319" cy="2387600"/>
          </a:xfrm>
        </p:spPr>
        <p:txBody>
          <a:bodyPr anchor="b">
            <a:noAutofit/>
          </a:bodyPr>
          <a:lstStyle>
            <a:lvl1pPr algn="l">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808748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right star in the sky&#10;&#10;Description automatically generated">
            <a:extLst>
              <a:ext uri="{FF2B5EF4-FFF2-40B4-BE49-F238E27FC236}">
                <a16:creationId xmlns:a16="http://schemas.microsoft.com/office/drawing/2014/main" id="{B6FBFA48-AFC2-42CA-4451-4CCB3DF39A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white stars in the sky&#10;&#10;Description automatically generated">
            <a:extLst>
              <a:ext uri="{FF2B5EF4-FFF2-40B4-BE49-F238E27FC236}">
                <a16:creationId xmlns:a16="http://schemas.microsoft.com/office/drawing/2014/main" id="{03E4E3CF-E921-DA66-72F4-1DABCF302B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4960" y="985520"/>
            <a:ext cx="9251576" cy="5242560"/>
          </a:xfrm>
          <a:prstGeom prst="rect">
            <a:avLst/>
          </a:prstGeom>
        </p:spPr>
      </p:pic>
      <p:sp>
        <p:nvSpPr>
          <p:cNvPr id="2" name="Title 1">
            <a:extLst>
              <a:ext uri="{FF2B5EF4-FFF2-40B4-BE49-F238E27FC236}">
                <a16:creationId xmlns:a16="http://schemas.microsoft.com/office/drawing/2014/main" id="{0EFA9BCC-0AF6-029F-7459-745BF1E0F013}"/>
              </a:ext>
            </a:extLst>
          </p:cNvPr>
          <p:cNvSpPr>
            <a:spLocks noGrp="1"/>
          </p:cNvSpPr>
          <p:nvPr>
            <p:ph type="ctrTitle"/>
          </p:nvPr>
        </p:nvSpPr>
        <p:spPr>
          <a:xfrm>
            <a:off x="2281881" y="2095586"/>
            <a:ext cx="7700319" cy="2387600"/>
          </a:xfrm>
        </p:spPr>
        <p:txBody>
          <a:bodyPr anchor="b">
            <a:noAutofit/>
          </a:bodyPr>
          <a:lstStyle>
            <a:lvl1pPr algn="ctr">
              <a:defRPr sz="7200">
                <a:solidFill>
                  <a:schemeClr val="bg1"/>
                </a:solidFill>
              </a:defRPr>
            </a:lvl1pPr>
          </a:lstStyle>
          <a:p>
            <a:r>
              <a:rPr lang="en-US" dirty="0"/>
              <a:t>Click to edit Master title style</a:t>
            </a:r>
            <a:endParaRPr lang="en-AU" dirty="0"/>
          </a:p>
        </p:txBody>
      </p:sp>
    </p:spTree>
    <p:extLst>
      <p:ext uri="{BB962C8B-B14F-4D97-AF65-F5344CB8AC3E}">
        <p14:creationId xmlns:p14="http://schemas.microsoft.com/office/powerpoint/2010/main" val="2435106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B5B-2CAC-9511-AEE0-13C48F3E3A2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39C48F4-E0A5-FCDA-1F75-0C3544B57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B2172D5-A2FE-658F-DCCA-3FE54AEF04F5}"/>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05C78E35-3DC8-424E-0A0A-419B573716BC}"/>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833761C-4921-0426-A8E0-5F2C645F5DBA}"/>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1488534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FAB9-8D77-36A7-6BEE-4A643C1376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7A91000-F508-AB9E-8D77-DF410D00E3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C74BD6-6390-57F3-D611-B6C32EE716EE}"/>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5" name="Footer Placeholder 4">
            <a:extLst>
              <a:ext uri="{FF2B5EF4-FFF2-40B4-BE49-F238E27FC236}">
                <a16:creationId xmlns:a16="http://schemas.microsoft.com/office/drawing/2014/main" id="{628ACE7D-EC01-D297-9177-AE440789680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3C27DF-F504-7F04-E546-E3043E97AC36}"/>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840501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8D0D-7926-3ADC-99F9-360CBF223CE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23AC6B9-D1B4-4055-4FD7-C51477FC85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FD85DCA-A4BD-6F62-1C57-BB09141F75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CB189E4-C4DF-1DB1-B020-4A48F173F3F7}"/>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6" name="Footer Placeholder 5">
            <a:extLst>
              <a:ext uri="{FF2B5EF4-FFF2-40B4-BE49-F238E27FC236}">
                <a16:creationId xmlns:a16="http://schemas.microsoft.com/office/drawing/2014/main" id="{2416FF8E-3625-E1BE-D748-1D8A4F3E77A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70E714A-B8A2-DC2A-C391-CD867AA96CE0}"/>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2168887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1ADF-AF91-FFA9-DBE7-4B8F895B8E0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802985-B4FE-4D7D-D7C9-CE055BEA4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B98CA-A143-CF94-6796-E37273D37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89C24D3-4D9B-C4AD-540A-9929A223A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8EB8C1-5C36-75E3-D62B-3248C0608A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20E5575-CEAC-DCA6-F1A2-C8ED4740655D}"/>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8" name="Footer Placeholder 7">
            <a:extLst>
              <a:ext uri="{FF2B5EF4-FFF2-40B4-BE49-F238E27FC236}">
                <a16:creationId xmlns:a16="http://schemas.microsoft.com/office/drawing/2014/main" id="{C3190EE2-CC04-4B52-A154-0529C9C0D79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D0EC2E81-B7EE-116F-2B04-4787D59D6DAF}"/>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312259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56AC-2E67-820D-C10B-113B23911B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EC59305-7495-10E4-7090-51B9FAA086F3}"/>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4" name="Footer Placeholder 3">
            <a:extLst>
              <a:ext uri="{FF2B5EF4-FFF2-40B4-BE49-F238E27FC236}">
                <a16:creationId xmlns:a16="http://schemas.microsoft.com/office/drawing/2014/main" id="{C3E22892-0051-363A-9230-1D794875032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D4DF5B7F-C17F-42D1-BACA-F99BE15E3539}"/>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747032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C8BD6E-D628-163E-757A-4BFB604A9A99}"/>
              </a:ext>
            </a:extLst>
          </p:cNvPr>
          <p:cNvSpPr>
            <a:spLocks noGrp="1"/>
          </p:cNvSpPr>
          <p:nvPr>
            <p:ph type="dt" sz="half" idx="10"/>
          </p:nvPr>
        </p:nvSpPr>
        <p:spPr>
          <a:xfrm>
            <a:off x="838200" y="6356350"/>
            <a:ext cx="2743200" cy="365125"/>
          </a:xfrm>
          <a:prstGeom prst="rect">
            <a:avLst/>
          </a:prstGeom>
        </p:spPr>
        <p:txBody>
          <a:bodyPr/>
          <a:lstStyle/>
          <a:p>
            <a:fld id="{B2CAF37E-09B6-4774-B8DB-6FE6D2953BE9}" type="datetimeFigureOut">
              <a:rPr lang="en-AU" smtClean="0"/>
              <a:t>16/10/2023</a:t>
            </a:fld>
            <a:endParaRPr lang="en-AU"/>
          </a:p>
        </p:txBody>
      </p:sp>
      <p:sp>
        <p:nvSpPr>
          <p:cNvPr id="3" name="Footer Placeholder 2">
            <a:extLst>
              <a:ext uri="{FF2B5EF4-FFF2-40B4-BE49-F238E27FC236}">
                <a16:creationId xmlns:a16="http://schemas.microsoft.com/office/drawing/2014/main" id="{E9C2ED80-20D2-49A1-E6E2-06ED674E958A}"/>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688606E3-890D-0158-F88F-5DF0085BECE5}"/>
              </a:ext>
            </a:extLst>
          </p:cNvPr>
          <p:cNvSpPr>
            <a:spLocks noGrp="1"/>
          </p:cNvSpPr>
          <p:nvPr>
            <p:ph type="sldNum" sz="quarter" idx="12"/>
          </p:nvPr>
        </p:nvSpPr>
        <p:spPr>
          <a:xfrm>
            <a:off x="8610600" y="6356350"/>
            <a:ext cx="2743200" cy="365125"/>
          </a:xfrm>
          <a:prstGeom prst="rect">
            <a:avLst/>
          </a:prstGeom>
        </p:spPr>
        <p:txBody>
          <a:bodyPr/>
          <a:lstStyle/>
          <a:p>
            <a:fld id="{5CE2971A-73F1-4CB5-B5CC-764011DF27F6}" type="slidenum">
              <a:rPr lang="en-AU" smtClean="0"/>
              <a:t>‹#›</a:t>
            </a:fld>
            <a:endParaRPr lang="en-AU"/>
          </a:p>
        </p:txBody>
      </p:sp>
    </p:spTree>
    <p:extLst>
      <p:ext uri="{BB962C8B-B14F-4D97-AF65-F5344CB8AC3E}">
        <p14:creationId xmlns:p14="http://schemas.microsoft.com/office/powerpoint/2010/main" val="635899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blue and white landscape&#10;&#10;Description automatically generated with medium confidence">
            <a:extLst>
              <a:ext uri="{FF2B5EF4-FFF2-40B4-BE49-F238E27FC236}">
                <a16:creationId xmlns:a16="http://schemas.microsoft.com/office/drawing/2014/main" id="{00501EA9-ACEC-733D-CEE5-745189210C52}"/>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6AB31E8-2B66-FAAC-BD96-30D19F52E2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E7E50E83-CF9B-4EDD-BB88-1BF75758ECCD}"/>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1122409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b="1" i="0" kern="1200" spc="-150">
          <a:solidFill>
            <a:srgbClr val="002060"/>
          </a:solidFill>
          <a:latin typeface="Tisa Offc Serif Pro" panose="02010804040101020102" pitchFamily="2" charset="0"/>
          <a:ea typeface="+mj-ea"/>
          <a:cs typeface="Tisa Offc Serif Pro" panose="02010804040101020102"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060"/>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060"/>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060"/>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060"/>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709270" y="1866900"/>
            <a:ext cx="7700319" cy="2765425"/>
          </a:xfrm>
        </p:spPr>
        <p:txBody>
          <a:bodyPr/>
          <a:lstStyle/>
          <a:p>
            <a:r>
              <a:rPr lang="en-US" sz="9600" b="1" dirty="0"/>
              <a:t>Living with </a:t>
            </a:r>
            <a:br>
              <a:rPr lang="en-US" sz="9600" b="1" dirty="0"/>
            </a:br>
            <a:r>
              <a:rPr lang="en-US" sz="9600" b="1" dirty="0"/>
              <a:t>peace</a:t>
            </a:r>
            <a:endParaRPr lang="en-AU" sz="9600" b="1" dirty="0"/>
          </a:p>
        </p:txBody>
      </p:sp>
    </p:spTree>
    <p:extLst>
      <p:ext uri="{BB962C8B-B14F-4D97-AF65-F5344CB8AC3E}">
        <p14:creationId xmlns:p14="http://schemas.microsoft.com/office/powerpoint/2010/main" val="1861694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499937" y="1257300"/>
            <a:ext cx="9192126" cy="2743200"/>
          </a:xfrm>
        </p:spPr>
        <p:txBody>
          <a:bodyPr>
            <a:noAutofit/>
          </a:bodyPr>
          <a:lstStyle/>
          <a:p>
            <a:pPr>
              <a:lnSpc>
                <a:spcPct val="150000"/>
              </a:lnSpc>
            </a:pPr>
            <a:r>
              <a:rPr lang="en-AU" sz="3200" b="0" spc="0" dirty="0">
                <a:effectLst/>
                <a:latin typeface="Avenir Next LT Pro" panose="020B0504020202020204" pitchFamily="34" charset="77"/>
              </a:rPr>
              <a:t>You were his </a:t>
            </a:r>
            <a:r>
              <a:rPr lang="en-AU" sz="3200" b="0" u="sng" spc="0" dirty="0">
                <a:effectLst/>
                <a:latin typeface="Avenir Next LT Pro" panose="020B0504020202020204" pitchFamily="34" charset="77"/>
              </a:rPr>
              <a:t>enemies</a:t>
            </a:r>
            <a:r>
              <a:rPr lang="en-AU" sz="3200" b="0" spc="0" dirty="0">
                <a:effectLst/>
                <a:latin typeface="Avenir Next LT Pro" panose="020B0504020202020204" pitchFamily="34" charset="77"/>
              </a:rPr>
              <a:t>, separated from him by your evil thoughts and actions. Yet now he has reconciled you to himself through the death of Christ in his physical body.</a:t>
            </a:r>
            <a:endParaRPr lang="en-AU" sz="28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698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217442" y="1266825"/>
            <a:ext cx="9757115" cy="3505012"/>
          </a:xfrm>
        </p:spPr>
        <p:txBody>
          <a:bodyPr>
            <a:noAutofit/>
          </a:bodyPr>
          <a:lstStyle/>
          <a:p>
            <a:pPr>
              <a:lnSpc>
                <a:spcPct val="150000"/>
              </a:lnSpc>
            </a:pPr>
            <a:br>
              <a:rPr lang="en-AU" sz="2400" b="0" spc="0" dirty="0">
                <a:effectLst/>
                <a:latin typeface="Avenir Next LT Pro" panose="020B0504020202020204" pitchFamily="34" charset="77"/>
              </a:rPr>
            </a:br>
            <a:br>
              <a:rPr lang="en-AU" sz="3200" b="0" spc="0" dirty="0">
                <a:effectLst/>
                <a:latin typeface="Avenir Next LT Pro" panose="020B0504020202020204" pitchFamily="34" charset="77"/>
              </a:rPr>
            </a:br>
            <a:r>
              <a:rPr lang="en-AU" sz="3200" b="0" spc="0" dirty="0">
                <a:effectLst/>
                <a:latin typeface="Avenir Next LT Pro" panose="020B0504020202020204" pitchFamily="34" charset="77"/>
              </a:rPr>
              <a:t>As a result, he has brought you into his own presence, and you are </a:t>
            </a:r>
            <a:r>
              <a:rPr lang="en-AU" sz="3200" b="0" u="sng" spc="0" dirty="0">
                <a:effectLst/>
                <a:latin typeface="Avenir Next LT Pro" panose="020B0504020202020204" pitchFamily="34" charset="77"/>
              </a:rPr>
              <a:t>holy</a:t>
            </a:r>
            <a:r>
              <a:rPr lang="en-AU" sz="3200" b="0" spc="0" dirty="0">
                <a:effectLst/>
                <a:latin typeface="Avenir Next LT Pro" panose="020B0504020202020204" pitchFamily="34" charset="77"/>
              </a:rPr>
              <a:t> and </a:t>
            </a:r>
            <a:r>
              <a:rPr lang="en-AU" sz="3200" b="0" u="sng" spc="0" dirty="0">
                <a:effectLst/>
                <a:latin typeface="Avenir Next LT Pro" panose="020B0504020202020204" pitchFamily="34" charset="77"/>
              </a:rPr>
              <a:t>blameless</a:t>
            </a:r>
            <a:r>
              <a:rPr lang="en-AU" sz="3200" b="0" spc="0" dirty="0">
                <a:effectLst/>
                <a:latin typeface="Avenir Next LT Pro" panose="020B0504020202020204" pitchFamily="34" charset="77"/>
              </a:rPr>
              <a:t> as you stand before him without a single fault. </a:t>
            </a:r>
            <a:br>
              <a:rPr lang="en-AU" sz="3200" b="0" spc="0" dirty="0">
                <a:effectLst/>
                <a:latin typeface="Avenir Next LT Pro" panose="020B0504020202020204" pitchFamily="34" charset="77"/>
              </a:rPr>
            </a:br>
            <a:br>
              <a:rPr lang="en-AU" sz="3200" b="0" spc="0" dirty="0">
                <a:effectLst/>
                <a:latin typeface="Avenir Next LT Pro" panose="020B0504020202020204" pitchFamily="34" charset="77"/>
              </a:rPr>
            </a:br>
            <a:r>
              <a:rPr lang="en-AU" sz="3200" b="0" spc="0" dirty="0">
                <a:effectLst/>
                <a:latin typeface="Avenir Next LT Pro" panose="020B0504020202020204" pitchFamily="34" charset="77"/>
              </a:rPr>
              <a:t>Colossians 1:21b-22</a:t>
            </a:r>
            <a:endParaRPr lang="en-AU" sz="24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7547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62556" y="1381211"/>
            <a:ext cx="7700319" cy="2387600"/>
          </a:xfrm>
        </p:spPr>
        <p:txBody>
          <a:bodyPr>
            <a:normAutofit/>
          </a:bodyPr>
          <a:lstStyle/>
          <a:p>
            <a:pPr>
              <a:lnSpc>
                <a:spcPct val="115000"/>
              </a:lnSpc>
            </a:pPr>
            <a:r>
              <a:rPr lang="en-US" sz="6600" dirty="0">
                <a:solidFill>
                  <a:schemeClr val="bg1"/>
                </a:solidFill>
                <a:latin typeface="Tisa Offc Serif Pro" panose="02010504030101020102" pitchFamily="2" charset="0"/>
                <a:ea typeface="Calibri" panose="020F0502020204030204" pitchFamily="34" charset="0"/>
                <a:cs typeface="Times New Roman" panose="02020603050405020304" pitchFamily="18" charset="0"/>
              </a:rPr>
              <a:t>2</a:t>
            </a:r>
            <a: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 Peace of God</a:t>
            </a:r>
            <a:endParaRPr lang="en-AU"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1145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958566" y="847726"/>
            <a:ext cx="10274868" cy="3581400"/>
          </a:xfrm>
        </p:spPr>
        <p:txBody>
          <a:bodyPr>
            <a:noAutofit/>
          </a:bodyPr>
          <a:lstStyle/>
          <a:p>
            <a:pPr>
              <a:lnSpc>
                <a:spcPct val="150000"/>
              </a:lnSpc>
            </a:pPr>
            <a:r>
              <a:rPr lang="en-AU" sz="3200" b="0" spc="0" dirty="0">
                <a:effectLst/>
                <a:latin typeface="Avenir Next LT Pro"/>
              </a:rPr>
              <a:t>And the peace of God, which transcends all understanding, will guard your hearts and your minds in Christ Jesus.”</a:t>
            </a:r>
            <a:br>
              <a:rPr lang="en-AU" sz="3200" b="0" spc="0" dirty="0">
                <a:effectLst/>
                <a:latin typeface="Avenir Next LT Pro"/>
              </a:rPr>
            </a:br>
            <a:br>
              <a:rPr lang="en-AU" sz="3200" b="0" spc="0" dirty="0">
                <a:effectLst/>
                <a:latin typeface="Avenir Next LT Pro"/>
              </a:rPr>
            </a:br>
            <a:r>
              <a:rPr lang="en-AU" sz="3200" b="0" spc="0" dirty="0">
                <a:latin typeface="Avenir Next LT Pro"/>
              </a:rPr>
              <a:t>Philippians</a:t>
            </a:r>
            <a:r>
              <a:rPr lang="en-AU" sz="3200" b="0" spc="0" dirty="0">
                <a:effectLst/>
                <a:latin typeface="Avenir Next LT Pro"/>
              </a:rPr>
              <a:t> 4:7</a:t>
            </a:r>
            <a:endParaRPr lang="en-AU" sz="32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4826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769465" y="1380696"/>
            <a:ext cx="8831735" cy="2387600"/>
          </a:xfrm>
        </p:spPr>
        <p:txBody>
          <a:bodyPr>
            <a:normAutofit/>
          </a:bodyPr>
          <a:lstStyle/>
          <a:p>
            <a:pPr>
              <a:lnSpc>
                <a:spcPct val="115000"/>
              </a:lnSpc>
            </a:pPr>
            <a:r>
              <a:rPr lang="en-US" sz="6600" dirty="0">
                <a:solidFill>
                  <a:schemeClr val="bg1"/>
                </a:solidFill>
                <a:latin typeface="Tisa Offc Serif Pro" panose="02010504030101020102" pitchFamily="2" charset="0"/>
                <a:ea typeface="Calibri" panose="020F0502020204030204" pitchFamily="34" charset="0"/>
                <a:cs typeface="Times New Roman" panose="02020603050405020304" pitchFamily="18" charset="0"/>
              </a:rPr>
              <a:t>3</a:t>
            </a:r>
            <a:r>
              <a:rPr lang="en-US" sz="66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rPr>
              <a:t>. Peace forevermore! </a:t>
            </a:r>
            <a:endParaRPr lang="en-AU" sz="4400" dirty="0">
              <a:solidFill>
                <a:schemeClr val="bg1"/>
              </a:solidFill>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781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1398871" y="1756821"/>
            <a:ext cx="9394257" cy="2315659"/>
          </a:xfrm>
        </p:spPr>
        <p:txBody>
          <a:bodyPr>
            <a:normAutofit fontScale="90000"/>
          </a:bodyPr>
          <a:lstStyle/>
          <a:p>
            <a:pPr>
              <a:lnSpc>
                <a:spcPct val="150000"/>
              </a:lnSpc>
            </a:pPr>
            <a:r>
              <a:rPr lang="en-AU" sz="4000" b="0" dirty="0">
                <a:effectLst/>
                <a:latin typeface="Tisa Offc Serif Pro" panose="02010504030101020102" pitchFamily="2" charset="0"/>
                <a:ea typeface="Calibri" panose="020F0502020204030204" pitchFamily="34" charset="0"/>
                <a:cs typeface="Times New Roman"/>
              </a:rPr>
              <a:t>“When we receive the Prince of Peace as our Saviour, his peace is born in our hearts.” </a:t>
            </a:r>
            <a:br>
              <a:rPr lang="en-AU" sz="4400" dirty="0">
                <a:latin typeface="Calibri"/>
                <a:ea typeface="Calibri" panose="020F0502020204030204" pitchFamily="34" charset="0"/>
                <a:cs typeface="Times New Roman"/>
              </a:rPr>
            </a:br>
            <a:r>
              <a:rPr lang="en-AU" sz="2400" b="0" dirty="0">
                <a:effectLst/>
                <a:latin typeface="Avenir Next LT Pro" panose="020B0504020202020204" pitchFamily="34" charset="77"/>
                <a:ea typeface="Calibri" panose="020F0502020204030204" pitchFamily="34" charset="0"/>
                <a:cs typeface="Times New Roman"/>
              </a:rPr>
              <a:t>(Max Lucado)</a:t>
            </a:r>
          </a:p>
        </p:txBody>
      </p:sp>
    </p:spTree>
    <p:extLst>
      <p:ext uri="{BB962C8B-B14F-4D97-AF65-F5344CB8AC3E}">
        <p14:creationId xmlns:p14="http://schemas.microsoft.com/office/powerpoint/2010/main" val="4062647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856364" y="-1393825"/>
            <a:ext cx="10479272" cy="9321799"/>
          </a:xfrm>
        </p:spPr>
        <p:txBody>
          <a:bodyPr>
            <a:noAutofit/>
          </a:bodyPr>
          <a:lstStyle/>
          <a:p>
            <a:pPr>
              <a:lnSpc>
                <a:spcPct val="150000"/>
              </a:lnSpc>
            </a:pPr>
            <a:r>
              <a:rPr lang="en-AU" sz="3200" b="0" spc="0" dirty="0">
                <a:effectLst/>
                <a:latin typeface="Avenir Next LT Pro"/>
              </a:rPr>
              <a:t>Of the greatness of his government and peace</a:t>
            </a:r>
            <a:r>
              <a:rPr lang="en-AU" sz="3200" b="0" spc="0" dirty="0">
                <a:effectLst/>
                <a:latin typeface="Avenir Next LT Pro" panose="020B0504020202020204" pitchFamily="34" charset="77"/>
              </a:rPr>
              <a:t> </a:t>
            </a:r>
            <a:r>
              <a:rPr lang="en-AU" sz="3200" b="0" spc="0" dirty="0">
                <a:effectLst/>
                <a:latin typeface="Avenir Next LT Pro"/>
              </a:rPr>
              <a:t>there will be no end. He will reign on David’s throne and over his kingdom, establishing and upholding it with justice and righteousness from that time on and forever. </a:t>
            </a:r>
            <a:br>
              <a:rPr lang="en-AU" sz="3200" b="0" spc="0" dirty="0">
                <a:effectLst/>
                <a:latin typeface="Avenir Next LT Pro"/>
              </a:rPr>
            </a:br>
            <a:br>
              <a:rPr lang="en-AU" sz="3200" b="0" spc="0" dirty="0">
                <a:effectLst/>
                <a:latin typeface="Avenir Next LT Pro"/>
              </a:rPr>
            </a:br>
            <a:r>
              <a:rPr lang="en-AU" sz="3200" b="0" spc="0" dirty="0">
                <a:effectLst/>
                <a:latin typeface="Avenir Next LT Pro"/>
              </a:rPr>
              <a:t>Isaiah 9:6b-7a</a:t>
            </a:r>
            <a:br>
              <a:rPr lang="en-AU" sz="2600" b="0" spc="0" dirty="0">
                <a:effectLst/>
                <a:latin typeface="Avenir Next LT Pro" panose="020B0504020202020204" pitchFamily="34" charset="77"/>
              </a:rPr>
            </a:br>
            <a:br>
              <a:rPr lang="en-AU" sz="2400" b="0" spc="0" dirty="0">
                <a:effectLst/>
                <a:latin typeface="Avenir Next LT Pro" panose="020B0504020202020204" pitchFamily="34" charset="77"/>
              </a:rPr>
            </a:br>
            <a:br>
              <a:rPr lang="en-AU" sz="2400" b="0" spc="0" dirty="0">
                <a:effectLst/>
                <a:latin typeface="Avenir Next LT Pro" panose="020B0504020202020204" pitchFamily="34" charset="77"/>
              </a:rPr>
            </a:br>
            <a:br>
              <a:rPr lang="en-AU" sz="2400" spc="0" dirty="0">
                <a:effectLst/>
                <a:latin typeface="Avenir Next LT Pro" panose="020B0504020202020204" pitchFamily="34" charset="77"/>
                <a:ea typeface="Calibri" panose="020F0502020204030204" pitchFamily="34" charset="0"/>
                <a:cs typeface="Times New Roman" panose="02020603050405020304" pitchFamily="18" charset="0"/>
              </a:rPr>
            </a:br>
            <a:br>
              <a:rPr lang="en-AU" sz="2400" i="1" spc="0" dirty="0">
                <a:effectLst/>
                <a:latin typeface="Avenir Next LT Pro" panose="020B0504020202020204" pitchFamily="34" charset="77"/>
                <a:ea typeface="Calibri" panose="020F0502020204030204" pitchFamily="34" charset="0"/>
                <a:cs typeface="Times New Roman" panose="02020603050405020304" pitchFamily="18" charset="0"/>
              </a:rPr>
            </a:br>
            <a:endParaRPr lang="en-AU" sz="24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8071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2" descr="Your Cards">
            <a:extLst>
              <a:ext uri="{FF2B5EF4-FFF2-40B4-BE49-F238E27FC236}">
                <a16:creationId xmlns:a16="http://schemas.microsoft.com/office/drawing/2014/main" id="{C104EFAD-D81E-5FD9-0D18-FB64F3CB606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97428" y="0"/>
            <a:ext cx="979714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069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A christmas tree with ornaments&#10;&#10;Description automatically generated">
            <a:extLst>
              <a:ext uri="{FF2B5EF4-FFF2-40B4-BE49-F238E27FC236}">
                <a16:creationId xmlns:a16="http://schemas.microsoft.com/office/drawing/2014/main" id="{179E12CE-5ED8-0C6A-A32A-425139AF93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237" y="0"/>
            <a:ext cx="762952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7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Merry Christmas!! | HOW YOU FEEL WHEN YOU FINISH CHRISTMAS SHOPPING; IT'S OVER... IT'S DONE | image tagged in memes,its finally over,merry christmas,christmas shopping | made w/ Imgflip meme maker">
            <a:extLst>
              <a:ext uri="{FF2B5EF4-FFF2-40B4-BE49-F238E27FC236}">
                <a16:creationId xmlns:a16="http://schemas.microsoft.com/office/drawing/2014/main" id="{548EFDC1-5890-6118-A497-92135A2845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914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AC1820E0-1204-EAAC-0FBD-8C0385A9A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147" y="0"/>
            <a:ext cx="10119705" cy="6884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347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A3E84C59-B105-FD3E-ED3A-66FD594749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847" y="-3547"/>
            <a:ext cx="10336306" cy="6861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913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490537" y="895350"/>
            <a:ext cx="11210925" cy="3533776"/>
          </a:xfrm>
        </p:spPr>
        <p:txBody>
          <a:bodyPr>
            <a:noAutofit/>
          </a:bodyPr>
          <a:lstStyle/>
          <a:p>
            <a:pPr>
              <a:lnSpc>
                <a:spcPct val="150000"/>
              </a:lnSpc>
            </a:pPr>
            <a:r>
              <a:rPr lang="en-AU" sz="3200" b="0" spc="0" dirty="0">
                <a:effectLst/>
                <a:latin typeface="Avenir Next LT Pro" panose="020B0504020202020204" pitchFamily="34" charset="77"/>
              </a:rPr>
              <a:t>For to us a child is born, to us a son is given,</a:t>
            </a:r>
            <a:r>
              <a:rPr lang="en-AU" sz="3200" b="0" spc="0" dirty="0">
                <a:latin typeface="Avenir Next LT Pro" panose="020B0504020202020204" pitchFamily="34" charset="77"/>
              </a:rPr>
              <a:t> </a:t>
            </a:r>
            <a:r>
              <a:rPr lang="en-AU" sz="3200" b="0" spc="0" dirty="0">
                <a:effectLst/>
                <a:latin typeface="Avenir Next LT Pro" panose="020B0504020202020204" pitchFamily="34" charset="77"/>
              </a:rPr>
              <a:t>and the government will be on his shoulders.</a:t>
            </a:r>
            <a:br>
              <a:rPr lang="en-AU" sz="3200" b="0" spc="0" dirty="0">
                <a:effectLst/>
                <a:latin typeface="Avenir Next LT Pro" panose="020B0504020202020204" pitchFamily="34" charset="77"/>
              </a:rPr>
            </a:br>
            <a:r>
              <a:rPr lang="en-AU" sz="3200" b="0" spc="0" dirty="0">
                <a:effectLst/>
                <a:latin typeface="Avenir Next LT Pro" panose="020B0504020202020204" pitchFamily="34" charset="77"/>
              </a:rPr>
              <a:t>And he will be called Wonderful Counsellor, Mighty God, Everlasting Father, Prince of Peace. Of the greatness of his government and peace there will be no end.</a:t>
            </a:r>
            <a:endParaRPr lang="en-AU" sz="320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8193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447675" y="1107142"/>
            <a:ext cx="11296650" cy="3733611"/>
          </a:xfrm>
        </p:spPr>
        <p:txBody>
          <a:bodyPr>
            <a:noAutofit/>
          </a:bodyPr>
          <a:lstStyle/>
          <a:p>
            <a:pPr>
              <a:lnSpc>
                <a:spcPct val="150000"/>
              </a:lnSpc>
            </a:pPr>
            <a:r>
              <a:rPr lang="en-AU" sz="3200" b="0" spc="0" dirty="0">
                <a:effectLst/>
                <a:latin typeface="Avenir Next LT Pro" panose="020B0504020202020204" pitchFamily="34" charset="77"/>
              </a:rPr>
              <a:t>He will reign on David’s throne and over his kingdom, establishing and upholding it with justice and righteousness from that time on and forever. The zeal of the Lord Almighty</a:t>
            </a:r>
            <a:br>
              <a:rPr lang="en-AU" sz="3200" b="0" spc="0" dirty="0">
                <a:effectLst/>
                <a:latin typeface="Avenir Next LT Pro" panose="020B0504020202020204" pitchFamily="34" charset="77"/>
              </a:rPr>
            </a:br>
            <a:r>
              <a:rPr lang="en-AU" sz="3200" b="0" spc="0" dirty="0">
                <a:effectLst/>
                <a:latin typeface="Avenir Next LT Pro" panose="020B0504020202020204" pitchFamily="34" charset="77"/>
              </a:rPr>
              <a:t>will accomplish this. </a:t>
            </a:r>
            <a:br>
              <a:rPr lang="en-AU" sz="3200" b="0" spc="0" dirty="0">
                <a:effectLst/>
                <a:latin typeface="Avenir Next LT Pro" panose="020B0504020202020204" pitchFamily="34" charset="77"/>
              </a:rPr>
            </a:br>
            <a:br>
              <a:rPr lang="en-AU" sz="1800" b="0" spc="0" dirty="0">
                <a:effectLst/>
                <a:latin typeface="Avenir Next LT Pro" panose="020B0504020202020204" pitchFamily="34" charset="77"/>
              </a:rPr>
            </a:br>
            <a:r>
              <a:rPr lang="en-AU" sz="3200" b="0" spc="0" dirty="0">
                <a:effectLst/>
                <a:latin typeface="Avenir Next LT Pro" panose="020B0504020202020204" pitchFamily="34" charset="77"/>
              </a:rPr>
              <a:t>Isaiah 9:6-7</a:t>
            </a:r>
            <a:endParaRPr lang="en-AU" sz="3200" b="0" spc="0" dirty="0">
              <a:effectLst/>
              <a:latin typeface="Avenir Next LT Pro" panose="020B0504020202020204" pitchFamily="34"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5802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96C7-6FD1-CC0D-129F-3FDF2DC20D30}"/>
              </a:ext>
            </a:extLst>
          </p:cNvPr>
          <p:cNvSpPr>
            <a:spLocks noGrp="1"/>
          </p:cNvSpPr>
          <p:nvPr>
            <p:ph type="ctrTitle"/>
          </p:nvPr>
        </p:nvSpPr>
        <p:spPr>
          <a:xfrm>
            <a:off x="891231" y="2254208"/>
            <a:ext cx="8967144" cy="1511385"/>
          </a:xfrm>
        </p:spPr>
        <p:txBody>
          <a:bodyPr>
            <a:normAutofit/>
          </a:bodyPr>
          <a:lstStyle/>
          <a:p>
            <a:pPr algn="l">
              <a:lnSpc>
                <a:spcPct val="115000"/>
              </a:lnSpc>
            </a:pPr>
            <a:r>
              <a:rPr lang="en-US" sz="6600" dirty="0">
                <a:effectLst/>
                <a:latin typeface="Tisa Offc Serif Pro" panose="02010504030101020102" pitchFamily="2" charset="0"/>
                <a:ea typeface="Calibri" panose="020F0502020204030204" pitchFamily="34" charset="0"/>
                <a:cs typeface="Times New Roman" panose="02020603050405020304" pitchFamily="18" charset="0"/>
              </a:rPr>
              <a:t>1. Peace with God</a:t>
            </a:r>
            <a:endParaRPr lang="en-AU" sz="6600" dirty="0">
              <a:effectLst/>
              <a:latin typeface="Tisa Offc Serif Pro" panose="02010504030101020102"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421271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4" ma:contentTypeDescription="Create a new document." ma:contentTypeScope="" ma:versionID="f3af369bf32dec6f0e67bdcb2e24f14e">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da92c5cf8790d812fe5219e1312db9f6"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SharedWithUsers xmlns="1ad1f5a0-fa71-4dab-a083-db26db2596cf">
      <UserInfo>
        <DisplayName/>
        <AccountId xsi:nil="true"/>
        <AccountType/>
      </UserInfo>
    </SharedWithUsers>
    <MediaLengthInSeconds xmlns="583f0f69-01e1-46ca-86b7-e30e323048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AE0AAE-CA49-409B-8CEB-747B9CFB78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352A5E-ADBE-4A1A-A9FB-89743F40F2DF}">
  <ds:schemaRefs>
    <ds:schemaRef ds:uri="http://purl.org/dc/terms/"/>
    <ds:schemaRef ds:uri="http://schemas.microsoft.com/office/2006/metadata/properties"/>
    <ds:schemaRef ds:uri="http://schemas.openxmlformats.org/package/2006/metadata/core-properties"/>
    <ds:schemaRef ds:uri="http://schemas.microsoft.com/office/2006/documentManagement/types"/>
    <ds:schemaRef ds:uri="583f0f69-01e1-46ca-86b7-e30e32304800"/>
    <ds:schemaRef ds:uri="http://purl.org/dc/dcmitype/"/>
    <ds:schemaRef ds:uri="http://www.w3.org/XML/1998/namespace"/>
    <ds:schemaRef ds:uri="http://schemas.microsoft.com/office/infopath/2007/PartnerControls"/>
    <ds:schemaRef ds:uri="1ad1f5a0-fa71-4dab-a083-db26db2596cf"/>
    <ds:schemaRef ds:uri="http://purl.org/dc/elements/1.1/"/>
  </ds:schemaRefs>
</ds:datastoreItem>
</file>

<file path=customXml/itemProps3.xml><?xml version="1.0" encoding="utf-8"?>
<ds:datastoreItem xmlns:ds="http://schemas.openxmlformats.org/officeDocument/2006/customXml" ds:itemID="{CAA83053-49C6-4579-AD19-D10E65E90E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186</TotalTime>
  <Words>285</Words>
  <Application>Microsoft Office PowerPoint</Application>
  <PresentationFormat>Widescreen</PresentationFormat>
  <Paragraphs>11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Avenir Next LT Pro</vt:lpstr>
      <vt:lpstr>Calibri</vt:lpstr>
      <vt:lpstr>Tisa Offc Serif Pro</vt:lpstr>
      <vt:lpstr>1_Office Theme</vt:lpstr>
      <vt:lpstr>Living with  peace</vt:lpstr>
      <vt:lpstr>PowerPoint Presentation</vt:lpstr>
      <vt:lpstr>PowerPoint Presentation</vt:lpstr>
      <vt:lpstr>PowerPoint Presentation</vt:lpstr>
      <vt:lpstr>PowerPoint Presentation</vt:lpstr>
      <vt:lpstr>PowerPoint Presentation</vt:lpstr>
      <vt:lpstr>For to us a child is born, to us a son is given, and the government will be on his shoulders. And he will be called Wonderful Counsellor, Mighty God, Everlasting Father, Prince of Peace. Of the greatness of his government and peace there will be no end.</vt:lpstr>
      <vt:lpstr>He will reign on David’s throne and over his kingdom, establishing and upholding it with justice and righteousness from that time on and forever. The zeal of the Lord Almighty will accomplish this.   Isaiah 9:6-7</vt:lpstr>
      <vt:lpstr>1. Peace with God</vt:lpstr>
      <vt:lpstr>You were his enemies, separated from him by your evil thoughts and actions. Yet now he has reconciled you to himself through the death of Christ in his physical body.</vt:lpstr>
      <vt:lpstr>  As a result, he has brought you into his own presence, and you are holy and blameless as you stand before him without a single fault.   Colossians 1:21b-22</vt:lpstr>
      <vt:lpstr>2. Peace of God</vt:lpstr>
      <vt:lpstr>And the peace of God, which transcends all understanding, will guard your hearts and your minds in Christ Jesus.”  Philippians 4:7</vt:lpstr>
      <vt:lpstr>3. Peace forevermore! </vt:lpstr>
      <vt:lpstr>“When we receive the Prince of Peace as our Saviour, his peace is born in our hearts.”  (Max Lucado)</vt:lpstr>
      <vt:lpstr>Of the greatness of his government and peace there will be no end. He will reign on David’s throne and over his kingdom, establishing and upholding it with justice and righteousness from that time on and forever.   Isaiah 9:6b-7a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Yule</dc:creator>
  <cp:lastModifiedBy>Taryn Somerville</cp:lastModifiedBy>
  <cp:revision>17</cp:revision>
  <dcterms:created xsi:type="dcterms:W3CDTF">2023-08-25T02:53:39Z</dcterms:created>
  <dcterms:modified xsi:type="dcterms:W3CDTF">2023-10-16T03:00:42Z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y fmtid="{D5CDD505-2E9C-101B-9397-08002B2CF9AE}" pid="4" name="Order">
    <vt:r8>98000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